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0949-7502-478F-8A30-69EAAE9BB596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8BD1B-6A5D-4A2E-9AC8-1C608D98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121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0949-7502-478F-8A30-69EAAE9BB596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8BD1B-6A5D-4A2E-9AC8-1C608D98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371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0949-7502-478F-8A30-69EAAE9BB596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8BD1B-6A5D-4A2E-9AC8-1C608D98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431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0949-7502-478F-8A30-69EAAE9BB596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8BD1B-6A5D-4A2E-9AC8-1C608D98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14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0949-7502-478F-8A30-69EAAE9BB596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8BD1B-6A5D-4A2E-9AC8-1C608D98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059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0949-7502-478F-8A30-69EAAE9BB596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8BD1B-6A5D-4A2E-9AC8-1C608D98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11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0949-7502-478F-8A30-69EAAE9BB596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8BD1B-6A5D-4A2E-9AC8-1C608D98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208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0949-7502-478F-8A30-69EAAE9BB596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8BD1B-6A5D-4A2E-9AC8-1C608D98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274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0949-7502-478F-8A30-69EAAE9BB596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8BD1B-6A5D-4A2E-9AC8-1C608D98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304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0949-7502-478F-8A30-69EAAE9BB596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8BD1B-6A5D-4A2E-9AC8-1C608D98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822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0949-7502-478F-8A30-69EAAE9BB596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8BD1B-6A5D-4A2E-9AC8-1C608D98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186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30949-7502-478F-8A30-69EAAE9BB596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18BD1B-6A5D-4A2E-9AC8-1C608D981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415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8639" y="58847"/>
            <a:ext cx="1125543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на временное хранение по адресу: г. Москва, </a:t>
            </a:r>
            <a:r>
              <a:rPr lang="ru-RU" sz="1100" dirty="0" err="1" smtClean="0"/>
              <a:t>район</a:t>
            </a:r>
            <a:r>
              <a:rPr lang="ru-RU" sz="1100" dirty="0" smtClean="0"/>
              <a:t> Вороново, с. </a:t>
            </a:r>
            <a:r>
              <a:rPr lang="ru-RU" sz="1100" dirty="0" err="1" smtClean="0"/>
              <a:t>Клёново</a:t>
            </a:r>
            <a:r>
              <a:rPr lang="ru-RU" sz="1100" dirty="0" smtClean="0"/>
              <a:t>, ул. Школьная, вблизи дома № 1. Марка ТС: ВАЗ 2107, цвет: сине-зелёный, ГРЗ: б/н. Брошен по адресу: г. Москва, район Щербинка, дер. </a:t>
            </a:r>
            <a:r>
              <a:rPr lang="ru-RU" sz="1100" dirty="0" err="1" smtClean="0"/>
              <a:t>Язово</a:t>
            </a:r>
            <a:r>
              <a:rPr lang="ru-RU" sz="1100" dirty="0" smtClean="0"/>
              <a:t>, вблизи д. 2Б. </a:t>
            </a:r>
          </a:p>
          <a:p>
            <a:pPr algn="ctr"/>
            <a:endParaRPr lang="ru-RU" sz="1100" dirty="0" smtClean="0"/>
          </a:p>
          <a:p>
            <a:pPr algn="ctr"/>
            <a:r>
              <a:rPr lang="ru-RU" sz="1100" dirty="0" smtClean="0"/>
              <a:t>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1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882" t="2947"/>
          <a:stretch/>
        </p:blipFill>
        <p:spPr>
          <a:xfrm>
            <a:off x="872836" y="2236123"/>
            <a:ext cx="4134976" cy="25976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5976" y="2236124"/>
            <a:ext cx="3676911" cy="259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8412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208</Words>
  <Application>Microsoft Office PowerPoint</Application>
  <PresentationFormat>Широкоэкранный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2025-12-17T05:54:07Z</dcterms:created>
  <dcterms:modified xsi:type="dcterms:W3CDTF">2025-12-17T05:54:15Z</dcterms:modified>
</cp:coreProperties>
</file>